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2" r:id="rId6"/>
    <p:sldId id="264" r:id="rId7"/>
    <p:sldId id="260" r:id="rId8"/>
    <p:sldId id="261" r:id="rId9"/>
  </p:sldIdLst>
  <p:sldSz cx="17068800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53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00"/>
    <a:srgbClr val="6600CC"/>
    <a:srgbClr val="9933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B7CBB0-95C1-473A-83F4-CC13BE87CC83}" v="3" dt="2025-10-01T00:45:45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79525" autoAdjust="0"/>
  </p:normalViewPr>
  <p:slideViewPr>
    <p:cSldViewPr snapToGrid="0">
      <p:cViewPr varScale="1">
        <p:scale>
          <a:sx n="51" d="100"/>
          <a:sy n="51" d="100"/>
        </p:scale>
        <p:origin x="1200" y="52"/>
      </p:cViewPr>
      <p:guideLst>
        <p:guide orient="horz" pos="3024"/>
        <p:guide pos="53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F8A72-7C06-471B-9E1B-54E991DF0EF0}" type="datetimeFigureOut">
              <a:t>2025/10/1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FAA88-18D3-4B9E-86EE-AC7F5B479E2F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716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AA88-18D3-4B9E-86EE-AC7F5B479E2F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219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AA88-18D3-4B9E-86EE-AC7F5B479E2F}" type="slidenum"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647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AA88-18D3-4B9E-86EE-AC7F5B479E2F}" type="slidenum"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481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AA88-18D3-4B9E-86EE-AC7F5B479E2F}" type="slidenum"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910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AA88-18D3-4B9E-86EE-AC7F5B479E2F}" type="slidenum"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432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AA88-18D3-4B9E-86EE-AC7F5B479E2F}" type="slidenum"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948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04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27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16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42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82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82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82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960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784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4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53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04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81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92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946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9331582B-A0CD-7A3A-F62B-A8ED14D07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12" y="353705"/>
            <a:ext cx="12555702" cy="895475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A72F6E4-9F13-1A2C-C779-BF635F7184F1}"/>
              </a:ext>
            </a:extLst>
          </p:cNvPr>
          <p:cNvSpPr/>
          <p:nvPr/>
        </p:nvSpPr>
        <p:spPr>
          <a:xfrm>
            <a:off x="-3611880" y="483108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5EBC3BD-C0A5-E1BF-5D66-65E15DA6A80B}"/>
              </a:ext>
            </a:extLst>
          </p:cNvPr>
          <p:cNvSpPr/>
          <p:nvPr/>
        </p:nvSpPr>
        <p:spPr>
          <a:xfrm>
            <a:off x="-3611880" y="387096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A3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49.5mm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DCF81F3-096A-8AFA-B0F7-50CE4982C708}"/>
              </a:ext>
            </a:extLst>
          </p:cNvPr>
          <p:cNvSpPr/>
          <p:nvPr/>
        </p:nvSpPr>
        <p:spPr>
          <a:xfrm>
            <a:off x="-3611880" y="582168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42.8mm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FE0C742-AC18-C2C4-1F19-9C55727010F6}"/>
              </a:ext>
            </a:extLst>
          </p:cNvPr>
          <p:cNvSpPr/>
          <p:nvPr/>
        </p:nvSpPr>
        <p:spPr>
          <a:xfrm>
            <a:off x="-3611880" y="678180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B5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30.3mm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1770857-E579-6656-E280-2C5CF6FE9514}"/>
              </a:ext>
            </a:extLst>
          </p:cNvPr>
          <p:cNvSpPr/>
          <p:nvPr/>
        </p:nvSpPr>
        <p:spPr>
          <a:xfrm>
            <a:off x="-3611880" y="77419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45mm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2D21CFB-4BED-080B-7218-2D1069F784C8}"/>
              </a:ext>
            </a:extLst>
          </p:cNvPr>
          <p:cNvSpPr/>
          <p:nvPr/>
        </p:nvSpPr>
        <p:spPr>
          <a:xfrm>
            <a:off x="-3611880" y="87325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31.6mm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3AC69BD-2169-D7B8-1514-0ADAC02D3B11}"/>
              </a:ext>
            </a:extLst>
          </p:cNvPr>
          <p:cNvSpPr/>
          <p:nvPr/>
        </p:nvSpPr>
        <p:spPr>
          <a:xfrm>
            <a:off x="-3611880" y="15241"/>
            <a:ext cx="3288792" cy="24071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EED82E2-363F-B869-DD52-5693BF552A59}"/>
              </a:ext>
            </a:extLst>
          </p:cNvPr>
          <p:cNvSpPr/>
          <p:nvPr/>
        </p:nvSpPr>
        <p:spPr>
          <a:xfrm>
            <a:off x="-3595838" y="2887578"/>
            <a:ext cx="3288792" cy="9144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＜写し取る紙にひく補助線の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ひとマスの目安＞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&#10;&#10;中程度の精度で自動的に生成された説明">
            <a:extLst>
              <a:ext uri="{FF2B5EF4-FFF2-40B4-BE49-F238E27FC236}">
                <a16:creationId xmlns:a16="http://schemas.microsoft.com/office/drawing/2014/main" id="{8E2480F7-3C8C-D109-DB82-CF60EC0A4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236" y="328447"/>
            <a:ext cx="12593808" cy="8973802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65A4992-70FB-7504-57E2-1F3A6F107CEE}"/>
              </a:ext>
            </a:extLst>
          </p:cNvPr>
          <p:cNvSpPr/>
          <p:nvPr/>
        </p:nvSpPr>
        <p:spPr>
          <a:xfrm>
            <a:off x="-3611880" y="483108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7507C95-7910-F7BB-5242-BB3DE45751EF}"/>
              </a:ext>
            </a:extLst>
          </p:cNvPr>
          <p:cNvSpPr/>
          <p:nvPr/>
        </p:nvSpPr>
        <p:spPr>
          <a:xfrm>
            <a:off x="-3611880" y="387096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A3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49.5mm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1D4B481-3332-2FD6-05BA-8BA59D48C034}"/>
              </a:ext>
            </a:extLst>
          </p:cNvPr>
          <p:cNvSpPr/>
          <p:nvPr/>
        </p:nvSpPr>
        <p:spPr>
          <a:xfrm>
            <a:off x="-3611880" y="582168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42.8mm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2845BD9C-6139-A778-1DE6-42047C38CCB2}"/>
              </a:ext>
            </a:extLst>
          </p:cNvPr>
          <p:cNvSpPr/>
          <p:nvPr/>
        </p:nvSpPr>
        <p:spPr>
          <a:xfrm>
            <a:off x="-3611880" y="678180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B5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30.3mm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B096F21-89F2-7C54-BE3B-402D9D0B91F9}"/>
              </a:ext>
            </a:extLst>
          </p:cNvPr>
          <p:cNvSpPr/>
          <p:nvPr/>
        </p:nvSpPr>
        <p:spPr>
          <a:xfrm>
            <a:off x="-3611880" y="77419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45mm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29E6AF-1BE6-4883-2FC1-5066DECCA6D7}"/>
              </a:ext>
            </a:extLst>
          </p:cNvPr>
          <p:cNvSpPr/>
          <p:nvPr/>
        </p:nvSpPr>
        <p:spPr>
          <a:xfrm>
            <a:off x="-3611880" y="87325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31.6mm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8BD833C-CC96-A3F1-EDB8-B031CACF782F}"/>
              </a:ext>
            </a:extLst>
          </p:cNvPr>
          <p:cNvSpPr/>
          <p:nvPr/>
        </p:nvSpPr>
        <p:spPr>
          <a:xfrm>
            <a:off x="-3611880" y="15241"/>
            <a:ext cx="3288792" cy="24071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FE4895D-7F55-22A2-47A3-314B93A6A2A4}"/>
              </a:ext>
            </a:extLst>
          </p:cNvPr>
          <p:cNvSpPr/>
          <p:nvPr/>
        </p:nvSpPr>
        <p:spPr>
          <a:xfrm>
            <a:off x="-3595838" y="2887578"/>
            <a:ext cx="3288792" cy="9144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＜写し取る紙にひく補助線の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ひとマスの目安＞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695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&#10;&#10;低い精度で自動的に生成された説明">
            <a:extLst>
              <a:ext uri="{FF2B5EF4-FFF2-40B4-BE49-F238E27FC236}">
                <a16:creationId xmlns:a16="http://schemas.microsoft.com/office/drawing/2014/main" id="{FD97E4F3-5D4C-8B7F-EB23-2D933B48D7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158" y="222740"/>
            <a:ext cx="6506483" cy="9126224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2DDAA3-DE26-FFCC-25B7-13B9AA0DC769}"/>
              </a:ext>
            </a:extLst>
          </p:cNvPr>
          <p:cNvSpPr/>
          <p:nvPr/>
        </p:nvSpPr>
        <p:spPr>
          <a:xfrm>
            <a:off x="-3611880" y="483108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719EE17-CD33-E7CC-53FC-63D7BCAED580}"/>
              </a:ext>
            </a:extLst>
          </p:cNvPr>
          <p:cNvSpPr/>
          <p:nvPr/>
        </p:nvSpPr>
        <p:spPr>
          <a:xfrm>
            <a:off x="-3611880" y="387096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A3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49.5mm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650FA3B6-A295-938C-1CB8-7B2C57B344DF}"/>
              </a:ext>
            </a:extLst>
          </p:cNvPr>
          <p:cNvSpPr/>
          <p:nvPr/>
        </p:nvSpPr>
        <p:spPr>
          <a:xfrm>
            <a:off x="-3611880" y="582168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42.8mm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18DF4E5-B47C-5DF1-34B8-2D0D55C63218}"/>
              </a:ext>
            </a:extLst>
          </p:cNvPr>
          <p:cNvSpPr/>
          <p:nvPr/>
        </p:nvSpPr>
        <p:spPr>
          <a:xfrm>
            <a:off x="-3611880" y="678180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B5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30.3mm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5C8058A-CAB8-AC5D-5177-77698F7E035C}"/>
              </a:ext>
            </a:extLst>
          </p:cNvPr>
          <p:cNvSpPr/>
          <p:nvPr/>
        </p:nvSpPr>
        <p:spPr>
          <a:xfrm>
            <a:off x="-3611880" y="77419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45mm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F7105-03AF-5869-0286-8C16EDA841EE}"/>
              </a:ext>
            </a:extLst>
          </p:cNvPr>
          <p:cNvSpPr/>
          <p:nvPr/>
        </p:nvSpPr>
        <p:spPr>
          <a:xfrm>
            <a:off x="-3611880" y="87325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31.6mm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E1D40FB-EBE8-8C48-3158-AFA0069542EE}"/>
              </a:ext>
            </a:extLst>
          </p:cNvPr>
          <p:cNvSpPr/>
          <p:nvPr/>
        </p:nvSpPr>
        <p:spPr>
          <a:xfrm>
            <a:off x="-3611880" y="15241"/>
            <a:ext cx="3288792" cy="24071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F3AC317-9AB8-FA15-53AC-BDDE82992288}"/>
              </a:ext>
            </a:extLst>
          </p:cNvPr>
          <p:cNvSpPr/>
          <p:nvPr/>
        </p:nvSpPr>
        <p:spPr>
          <a:xfrm>
            <a:off x="-3595838" y="2887578"/>
            <a:ext cx="3288792" cy="9144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＜写し取る紙にひく補助線の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ひとマスの目安＞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0392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B25F1F09-F22F-331E-9BB2-E7BDD2666B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632" y="213672"/>
            <a:ext cx="6525536" cy="9173855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649247-E075-74A6-B511-BBB6DBB9006A}"/>
              </a:ext>
            </a:extLst>
          </p:cNvPr>
          <p:cNvSpPr/>
          <p:nvPr/>
        </p:nvSpPr>
        <p:spPr>
          <a:xfrm>
            <a:off x="-3611880" y="483108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4A32A4-C020-53CF-7C0C-C6FDEB98F5E0}"/>
              </a:ext>
            </a:extLst>
          </p:cNvPr>
          <p:cNvSpPr/>
          <p:nvPr/>
        </p:nvSpPr>
        <p:spPr>
          <a:xfrm>
            <a:off x="-3611880" y="387096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A3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49.5mm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03D6D18-8701-E356-AACA-13FEE9DB36B2}"/>
              </a:ext>
            </a:extLst>
          </p:cNvPr>
          <p:cNvSpPr/>
          <p:nvPr/>
        </p:nvSpPr>
        <p:spPr>
          <a:xfrm>
            <a:off x="-3611880" y="582168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42.8mm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C12095D-54E5-EA8F-074B-15C21EBAE08A}"/>
              </a:ext>
            </a:extLst>
          </p:cNvPr>
          <p:cNvSpPr/>
          <p:nvPr/>
        </p:nvSpPr>
        <p:spPr>
          <a:xfrm>
            <a:off x="-3611880" y="678180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B5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30.3mm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0122AE3-44C5-7D5A-C473-D603481FE2CD}"/>
              </a:ext>
            </a:extLst>
          </p:cNvPr>
          <p:cNvSpPr/>
          <p:nvPr/>
        </p:nvSpPr>
        <p:spPr>
          <a:xfrm>
            <a:off x="-3611880" y="77419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45mm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1FD5773C-AD87-AFE7-092B-427DA17A28E8}"/>
              </a:ext>
            </a:extLst>
          </p:cNvPr>
          <p:cNvSpPr/>
          <p:nvPr/>
        </p:nvSpPr>
        <p:spPr>
          <a:xfrm>
            <a:off x="-3611880" y="87325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31.6mm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619DAAE-DFE0-FB87-6CFD-E507012F32E8}"/>
              </a:ext>
            </a:extLst>
          </p:cNvPr>
          <p:cNvSpPr/>
          <p:nvPr/>
        </p:nvSpPr>
        <p:spPr>
          <a:xfrm>
            <a:off x="-3611880" y="15241"/>
            <a:ext cx="3288792" cy="24071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1A84FF8-6AC6-C462-6DA0-B79AF62AAA68}"/>
              </a:ext>
            </a:extLst>
          </p:cNvPr>
          <p:cNvSpPr/>
          <p:nvPr/>
        </p:nvSpPr>
        <p:spPr>
          <a:xfrm>
            <a:off x="-3595838" y="2887578"/>
            <a:ext cx="3288792" cy="9144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＜写し取る紙にひく補助線の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ひとマスの目安＞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565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 descr="探す, 座る, 部屋, グリーン が含まれている画像&#10;&#10;自動的に生成された説明">
            <a:extLst>
              <a:ext uri="{FF2B5EF4-FFF2-40B4-BE49-F238E27FC236}">
                <a16:creationId xmlns:a16="http://schemas.microsoft.com/office/drawing/2014/main" id="{986F2EA4-789B-7418-F722-2B898D4C3E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293" y="408309"/>
            <a:ext cx="12432214" cy="8784582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A72F6E4-9F13-1A2C-C779-BF635F7184F1}"/>
              </a:ext>
            </a:extLst>
          </p:cNvPr>
          <p:cNvSpPr/>
          <p:nvPr/>
        </p:nvSpPr>
        <p:spPr>
          <a:xfrm>
            <a:off x="-3611880" y="483108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5EBC3BD-C0A5-E1BF-5D66-65E15DA6A80B}"/>
              </a:ext>
            </a:extLst>
          </p:cNvPr>
          <p:cNvSpPr/>
          <p:nvPr/>
        </p:nvSpPr>
        <p:spPr>
          <a:xfrm>
            <a:off x="-3611880" y="387096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A3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49.5mm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DCF81F3-096A-8AFA-B0F7-50CE4982C708}"/>
              </a:ext>
            </a:extLst>
          </p:cNvPr>
          <p:cNvSpPr/>
          <p:nvPr/>
        </p:nvSpPr>
        <p:spPr>
          <a:xfrm>
            <a:off x="-3611880" y="582168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42.8mm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FE0C742-AC18-C2C4-1F19-9C55727010F6}"/>
              </a:ext>
            </a:extLst>
          </p:cNvPr>
          <p:cNvSpPr/>
          <p:nvPr/>
        </p:nvSpPr>
        <p:spPr>
          <a:xfrm>
            <a:off x="-3611880" y="678180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B5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30.3mm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1770857-E579-6656-E280-2C5CF6FE9514}"/>
              </a:ext>
            </a:extLst>
          </p:cNvPr>
          <p:cNvSpPr/>
          <p:nvPr/>
        </p:nvSpPr>
        <p:spPr>
          <a:xfrm>
            <a:off x="-3611880" y="77419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45mm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2D21CFB-4BED-080B-7218-2D1069F784C8}"/>
              </a:ext>
            </a:extLst>
          </p:cNvPr>
          <p:cNvSpPr/>
          <p:nvPr/>
        </p:nvSpPr>
        <p:spPr>
          <a:xfrm>
            <a:off x="-3611880" y="87325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31.6mm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20F6722-E1FB-27E9-5705-4E5BAD17F32A}"/>
              </a:ext>
            </a:extLst>
          </p:cNvPr>
          <p:cNvSpPr/>
          <p:nvPr/>
        </p:nvSpPr>
        <p:spPr>
          <a:xfrm>
            <a:off x="-3611880" y="15241"/>
            <a:ext cx="3288792" cy="24071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2F60027-E9CD-9F95-4991-807B1B654BA4}"/>
              </a:ext>
            </a:extLst>
          </p:cNvPr>
          <p:cNvSpPr/>
          <p:nvPr/>
        </p:nvSpPr>
        <p:spPr>
          <a:xfrm>
            <a:off x="-3595838" y="2887578"/>
            <a:ext cx="3288792" cy="9144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＜写し取る紙にひく補助線の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ひとマスの目安＞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98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61A7C00E-7F86-4FA6-A78B-4CDEC95B61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447" y="382271"/>
            <a:ext cx="12501906" cy="8836657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65A4992-70FB-7504-57E2-1F3A6F107CEE}"/>
              </a:ext>
            </a:extLst>
          </p:cNvPr>
          <p:cNvSpPr/>
          <p:nvPr/>
        </p:nvSpPr>
        <p:spPr>
          <a:xfrm>
            <a:off x="-3611880" y="483108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7507C95-7910-F7BB-5242-BB3DE45751EF}"/>
              </a:ext>
            </a:extLst>
          </p:cNvPr>
          <p:cNvSpPr/>
          <p:nvPr/>
        </p:nvSpPr>
        <p:spPr>
          <a:xfrm>
            <a:off x="-3611880" y="3870960"/>
            <a:ext cx="3288792" cy="85344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A3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49.5mm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1D4B481-3332-2FD6-05BA-8BA59D48C034}"/>
              </a:ext>
            </a:extLst>
          </p:cNvPr>
          <p:cNvSpPr/>
          <p:nvPr/>
        </p:nvSpPr>
        <p:spPr>
          <a:xfrm>
            <a:off x="-3611880" y="582168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B4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42.8mm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2845BD9C-6139-A778-1DE6-42047C38CCB2}"/>
              </a:ext>
            </a:extLst>
          </p:cNvPr>
          <p:cNvSpPr/>
          <p:nvPr/>
        </p:nvSpPr>
        <p:spPr>
          <a:xfrm>
            <a:off x="-3611880" y="6781800"/>
            <a:ext cx="3288792" cy="8534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B5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30.3mm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B096F21-89F2-7C54-BE3B-402D9D0B91F9}"/>
              </a:ext>
            </a:extLst>
          </p:cNvPr>
          <p:cNvSpPr/>
          <p:nvPr/>
        </p:nvSpPr>
        <p:spPr>
          <a:xfrm>
            <a:off x="-3611880" y="77419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45mm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29E6AF-1BE6-4883-2FC1-5066DECCA6D7}"/>
              </a:ext>
            </a:extLst>
          </p:cNvPr>
          <p:cNvSpPr/>
          <p:nvPr/>
        </p:nvSpPr>
        <p:spPr>
          <a:xfrm>
            <a:off x="-3611880" y="8732520"/>
            <a:ext cx="3288792" cy="85344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切画用紙の場合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マスの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辺目安：</a:t>
            </a: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31.6mm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AD229-3EDF-6AC0-7BEA-5B82B8CCE7A5}"/>
              </a:ext>
            </a:extLst>
          </p:cNvPr>
          <p:cNvSpPr/>
          <p:nvPr/>
        </p:nvSpPr>
        <p:spPr>
          <a:xfrm>
            <a:off x="-3611880" y="15241"/>
            <a:ext cx="3288792" cy="24071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EEA3665-A0BC-DA7D-ECD3-F7CDB3A9CAF3}"/>
              </a:ext>
            </a:extLst>
          </p:cNvPr>
          <p:cNvSpPr/>
          <p:nvPr/>
        </p:nvSpPr>
        <p:spPr>
          <a:xfrm>
            <a:off x="-3595838" y="2887578"/>
            <a:ext cx="3288792" cy="9144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＜写し取る紙にひく補助線の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ひとマスの目安＞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7266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&#10;&#10;低い精度で自動的に生成された説明">
            <a:extLst>
              <a:ext uri="{FF2B5EF4-FFF2-40B4-BE49-F238E27FC236}">
                <a16:creationId xmlns:a16="http://schemas.microsoft.com/office/drawing/2014/main" id="{43E9B991-0C77-8F13-010C-74E34C3AD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994" y="176025"/>
            <a:ext cx="9335803" cy="9278645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329FDEC-160A-74D2-A693-0F13CF1D5BBF}"/>
              </a:ext>
            </a:extLst>
          </p:cNvPr>
          <p:cNvSpPr/>
          <p:nvPr/>
        </p:nvSpPr>
        <p:spPr>
          <a:xfrm>
            <a:off x="-3611880" y="3962400"/>
            <a:ext cx="3288792" cy="8534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正方形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B6CBB0-6C38-77FC-F3CF-D36F2700D6AD}"/>
              </a:ext>
            </a:extLst>
          </p:cNvPr>
          <p:cNvSpPr/>
          <p:nvPr/>
        </p:nvSpPr>
        <p:spPr>
          <a:xfrm>
            <a:off x="-3611880" y="15240"/>
            <a:ext cx="3288792" cy="371856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6040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D7C38453-8B53-6627-5C0A-4F9909344A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137" y="205063"/>
            <a:ext cx="9231013" cy="9250066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4FEF5BD-72C7-7CB0-5067-33DB70F93614}"/>
              </a:ext>
            </a:extLst>
          </p:cNvPr>
          <p:cNvSpPr/>
          <p:nvPr/>
        </p:nvSpPr>
        <p:spPr>
          <a:xfrm>
            <a:off x="-3611880" y="3947160"/>
            <a:ext cx="3288792" cy="8534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正方形</a:t>
            </a:r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9C92CE3-DD72-7619-2680-0045002661AD}"/>
              </a:ext>
            </a:extLst>
          </p:cNvPr>
          <p:cNvSpPr/>
          <p:nvPr/>
        </p:nvSpPr>
        <p:spPr>
          <a:xfrm>
            <a:off x="-3611880" y="15240"/>
            <a:ext cx="3288792" cy="371856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＜使い方＞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①うつしとりたい対象の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画像を貼り付ける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②画像の大きさと位置を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調節する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③画像を「最背面に移動」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する</a:t>
            </a:r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0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5649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1FAFA94-2638-48E1-9F3E-72E919D69A5D}"/>
</file>

<file path=customXml/itemProps2.xml><?xml version="1.0" encoding="utf-8"?>
<ds:datastoreItem xmlns:ds="http://schemas.openxmlformats.org/officeDocument/2006/customXml" ds:itemID="{2E659DC0-DCF1-49F4-9263-06F484161241}"/>
</file>

<file path=customXml/itemProps3.xml><?xml version="1.0" encoding="utf-8"?>
<ds:datastoreItem xmlns:ds="http://schemas.openxmlformats.org/officeDocument/2006/customXml" ds:itemID="{7506432A-50E9-4C98-BE33-5B87CA9DE91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720</Words>
  <Application>Microsoft Office PowerPoint</Application>
  <PresentationFormat>ユーザー設定</PresentationFormat>
  <Paragraphs>148</Paragraphs>
  <Slides>8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游ゴシック</vt:lpstr>
      <vt:lpstr>Aptos</vt:lpstr>
      <vt:lpstr>Aptos Display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2025-10-01T00:45:45Z</dcterms:created>
  <dcterms:modified xsi:type="dcterms:W3CDTF">2025-10-01T00:45:54Z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